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LYA NATASYA" initials="IN" lastIdx="1" clrIdx="0">
    <p:extLst>
      <p:ext uri="{19B8F6BF-5375-455C-9EA6-DF929625EA0E}">
        <p15:presenceInfo xmlns:p15="http://schemas.microsoft.com/office/powerpoint/2012/main" userId="47f8e05ee6e3ae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8T14:16:02.03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9/18/2020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 smtClean="0"/>
              <a:t>KINDERGARTEN</a:t>
            </a:r>
            <a:br>
              <a:rPr lang="en-MY" dirty="0" smtClean="0"/>
            </a:br>
            <a:r>
              <a:rPr lang="en-MY" dirty="0" smtClean="0"/>
              <a:t>MANAGEMENT SYSTEM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 smtClean="0"/>
              <a:t>GROUP 15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2485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754"/>
          <a:stretch/>
        </p:blipFill>
        <p:spPr>
          <a:xfrm>
            <a:off x="726498" y="658092"/>
            <a:ext cx="10786630" cy="54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INTERFACE FOR PARENTS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9253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8393" b="38163"/>
          <a:stretch/>
        </p:blipFill>
        <p:spPr>
          <a:xfrm>
            <a:off x="1039090" y="529007"/>
            <a:ext cx="10238510" cy="57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7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662"/>
          <a:stretch/>
        </p:blipFill>
        <p:spPr>
          <a:xfrm>
            <a:off x="609600" y="678366"/>
            <a:ext cx="10966738" cy="55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5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INTERFACE FOR ADMIN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056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/>
          <a:srcRect r="38393" b="38163"/>
          <a:stretch/>
        </p:blipFill>
        <p:spPr>
          <a:xfrm>
            <a:off x="1039090" y="529007"/>
            <a:ext cx="10238510" cy="5777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8473" y="4779818"/>
            <a:ext cx="81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5" name="TextBox 4"/>
          <p:cNvSpPr txBox="1"/>
          <p:nvPr/>
        </p:nvSpPr>
        <p:spPr>
          <a:xfrm>
            <a:off x="1427019" y="4964484"/>
            <a:ext cx="1066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dirty="0" smtClean="0">
                <a:hlinkClick r:id="rId2" action="ppaction://hlinksldjump"/>
              </a:rPr>
              <a:t>Slide 4</a:t>
            </a:r>
            <a:endParaRPr lang="en-MY" sz="1100" dirty="0"/>
          </a:p>
        </p:txBody>
      </p:sp>
    </p:spTree>
    <p:extLst>
      <p:ext uri="{BB962C8B-B14F-4D97-AF65-F5344CB8AC3E}">
        <p14:creationId xmlns:p14="http://schemas.microsoft.com/office/powerpoint/2010/main" val="837366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6" b="5072"/>
          <a:stretch/>
        </p:blipFill>
        <p:spPr>
          <a:xfrm>
            <a:off x="706582" y="540327"/>
            <a:ext cx="10751127" cy="5721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5710" y="2036618"/>
            <a:ext cx="637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 smtClean="0">
                <a:hlinkClick r:id="rId3" action="ppaction://hlinksldjump"/>
              </a:rPr>
              <a:t>Slide 5</a:t>
            </a:r>
            <a:endParaRPr lang="en-MY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934692" y="1981200"/>
            <a:ext cx="720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4" action="ppaction://hlinksldjump"/>
              </a:rPr>
              <a:t>Slide 8</a:t>
            </a:r>
            <a:endParaRPr lang="en-MY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4876801" y="1981200"/>
            <a:ext cx="7758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5" action="ppaction://hlinksldjump"/>
              </a:rPr>
              <a:t>Slide 9</a:t>
            </a:r>
            <a:endParaRPr lang="en-MY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5652655" y="1981200"/>
            <a:ext cx="831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6" action="ppaction://hlinksldjump"/>
              </a:rPr>
              <a:t>Slide 10</a:t>
            </a:r>
            <a:endParaRPr lang="en-MY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483927" y="1981200"/>
            <a:ext cx="775854" cy="215444"/>
          </a:xfrm>
          <a:prstGeom prst="rect">
            <a:avLst/>
          </a:prstGeom>
          <a:solidFill>
            <a:srgbClr val="4CAF50"/>
          </a:solidFill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5112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2463" b="9186"/>
          <a:stretch/>
        </p:blipFill>
        <p:spPr>
          <a:xfrm>
            <a:off x="892751" y="588817"/>
            <a:ext cx="10527803" cy="5521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06691" y="3214255"/>
            <a:ext cx="387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3" action="ppaction://hlinksldjump"/>
              </a:rPr>
              <a:t>Slide 6</a:t>
            </a:r>
            <a:endParaRPr lang="en-MY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8991600" y="3214255"/>
            <a:ext cx="526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4" action="ppaction://hlinksldjump"/>
              </a:rPr>
              <a:t>Slide 7</a:t>
            </a:r>
            <a:endParaRPr lang="en-MY" sz="800" dirty="0"/>
          </a:p>
        </p:txBody>
      </p:sp>
    </p:spTree>
    <p:extLst>
      <p:ext uri="{BB962C8B-B14F-4D97-AF65-F5344CB8AC3E}">
        <p14:creationId xmlns:p14="http://schemas.microsoft.com/office/powerpoint/2010/main" val="126056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08"/>
          <a:stretch/>
        </p:blipFill>
        <p:spPr>
          <a:xfrm>
            <a:off x="809625" y="588818"/>
            <a:ext cx="10634230" cy="5667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9564" y="4918364"/>
            <a:ext cx="512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smtClean="0">
                <a:hlinkClick r:id="rId3" action="ppaction://hlinksldjump"/>
              </a:rPr>
              <a:t>Slide 5</a:t>
            </a:r>
            <a:endParaRPr lang="en-MY" sz="800" dirty="0"/>
          </a:p>
        </p:txBody>
      </p:sp>
    </p:spTree>
    <p:extLst>
      <p:ext uri="{BB962C8B-B14F-4D97-AF65-F5344CB8AC3E}">
        <p14:creationId xmlns:p14="http://schemas.microsoft.com/office/powerpoint/2010/main" val="71273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018"/>
          <a:stretch/>
        </p:blipFill>
        <p:spPr>
          <a:xfrm>
            <a:off x="512617" y="637724"/>
            <a:ext cx="11174557" cy="5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4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t="1" r="-18642" b="5961"/>
          <a:stretch/>
        </p:blipFill>
        <p:spPr>
          <a:xfrm>
            <a:off x="629516" y="533400"/>
            <a:ext cx="13011150" cy="57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0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534"/>
          <a:stretch/>
        </p:blipFill>
        <p:spPr>
          <a:xfrm>
            <a:off x="892752" y="630382"/>
            <a:ext cx="10648083" cy="55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91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149</TotalTime>
  <Words>25</Words>
  <Application>Microsoft Office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Savon</vt:lpstr>
      <vt:lpstr>KINDERGARTEN MANAGEMENT SYSTEM</vt:lpstr>
      <vt:lpstr>INTERFACE FOR 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INTERFACE FOR PARENTS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KINDERGARTEN MANAGEMENT SYSTEM</dc:title>
  <dc:creator>ILLYA NATASYA</dc:creator>
  <cp:lastModifiedBy>ILLYA NATASYA</cp:lastModifiedBy>
  <cp:revision>9</cp:revision>
  <dcterms:created xsi:type="dcterms:W3CDTF">2020-09-18T03:53:02Z</dcterms:created>
  <dcterms:modified xsi:type="dcterms:W3CDTF">2020-09-18T06:22:20Z</dcterms:modified>
</cp:coreProperties>
</file>